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256" r:id="rId2"/>
    <p:sldId id="262" r:id="rId3"/>
    <p:sldId id="257" r:id="rId4"/>
    <p:sldId id="258" r:id="rId5"/>
    <p:sldId id="259" r:id="rId6"/>
    <p:sldId id="263" r:id="rId7"/>
    <p:sldId id="260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69A70-F89E-47B1-A0CC-D3F56E8EF0F3}" type="datetimeFigureOut">
              <a:rPr lang="en-GB" smtClean="0"/>
              <a:t>24/05/2012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5846C-0DE0-4DD8-B28D-2BDD94B31E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821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http://www.bbc.co.uk/history/people/alan_turing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5846C-0DE0-4DD8-B28D-2BDD94B31EB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100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Set a fixed time limit, students will find it difficult to stop their conversations!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5846C-0DE0-4DD8-B28D-2BDD94B31EB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88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E792-E57B-4B1A-AB90-1F8D4BE01C6D}" type="datetimeFigureOut">
              <a:rPr lang="en-GB" smtClean="0"/>
              <a:t>24/05/2012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C266-FA7B-4FE6-A0AF-A5030E053FED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E792-E57B-4B1A-AB90-1F8D4BE01C6D}" type="datetimeFigureOut">
              <a:rPr lang="en-GB" smtClean="0"/>
              <a:t>24/05/2012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C266-FA7B-4FE6-A0AF-A5030E053FE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E792-E57B-4B1A-AB90-1F8D4BE01C6D}" type="datetimeFigureOut">
              <a:rPr lang="en-GB" smtClean="0"/>
              <a:t>24/05/2012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C266-FA7B-4FE6-A0AF-A5030E053FE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E792-E57B-4B1A-AB90-1F8D4BE01C6D}" type="datetimeFigureOut">
              <a:rPr lang="en-GB" smtClean="0"/>
              <a:t>24/05/2012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C266-FA7B-4FE6-A0AF-A5030E053FE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E792-E57B-4B1A-AB90-1F8D4BE01C6D}" type="datetimeFigureOut">
              <a:rPr lang="en-GB" smtClean="0"/>
              <a:t>24/05/2012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C266-FA7B-4FE6-A0AF-A5030E053FED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E792-E57B-4B1A-AB90-1F8D4BE01C6D}" type="datetimeFigureOut">
              <a:rPr lang="en-GB" smtClean="0"/>
              <a:t>24/05/2012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C266-FA7B-4FE6-A0AF-A5030E053FE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E792-E57B-4B1A-AB90-1F8D4BE01C6D}" type="datetimeFigureOut">
              <a:rPr lang="en-GB" smtClean="0"/>
              <a:t>24/05/2012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C266-FA7B-4FE6-A0AF-A5030E053FED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E792-E57B-4B1A-AB90-1F8D4BE01C6D}" type="datetimeFigureOut">
              <a:rPr lang="en-GB" smtClean="0"/>
              <a:t>24/05/2012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C266-FA7B-4FE6-A0AF-A5030E053FE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E792-E57B-4B1A-AB90-1F8D4BE01C6D}" type="datetimeFigureOut">
              <a:rPr lang="en-GB" smtClean="0"/>
              <a:t>24/05/2012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C266-FA7B-4FE6-A0AF-A5030E053FE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E792-E57B-4B1A-AB90-1F8D4BE01C6D}" type="datetimeFigureOut">
              <a:rPr lang="en-GB" smtClean="0"/>
              <a:t>24/05/2012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C266-FA7B-4FE6-A0AF-A5030E053FE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E792-E57B-4B1A-AB90-1F8D4BE01C6D}" type="datetimeFigureOut">
              <a:rPr lang="en-GB" smtClean="0"/>
              <a:t>24/05/2012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C266-FA7B-4FE6-A0AF-A5030E053FE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9F1E792-E57B-4B1A-AB90-1F8D4BE01C6D}" type="datetimeFigureOut">
              <a:rPr lang="en-GB" smtClean="0"/>
              <a:t>24/05/2012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2A9DC266-FA7B-4FE6-A0AF-A5030E053FED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bbc.co.uk/history/people/alan_turi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turing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athcomp.leeds.ac.uk/turing2012/Images/ATY.logo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356" y="1844824"/>
            <a:ext cx="501967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Who is Alan Turing?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2160356" y="6453336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http://</a:t>
            </a:r>
            <a:r>
              <a:rPr lang="en-GB" dirty="0" smtClean="0">
                <a:hlinkClick r:id="rId4"/>
              </a:rPr>
              <a:t>www.bbc.co.uk/history/people/alan_turing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887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sz="2800" dirty="0" smtClean="0"/>
              <a:t>Know who </a:t>
            </a:r>
            <a:r>
              <a:rPr lang="en-GB" sz="2800" b="1" dirty="0" smtClean="0"/>
              <a:t>Alan Turing </a:t>
            </a:r>
            <a:r>
              <a:rPr lang="en-GB" sz="2800" dirty="0" smtClean="0"/>
              <a:t>was, and why he is important to ICT.</a:t>
            </a:r>
          </a:p>
          <a:p>
            <a:endParaRPr lang="en-GB" sz="2800" dirty="0" smtClean="0"/>
          </a:p>
          <a:p>
            <a:r>
              <a:rPr lang="en-GB" sz="2800" dirty="0" smtClean="0"/>
              <a:t>Be able to make a simple </a:t>
            </a:r>
            <a:r>
              <a:rPr lang="en-GB" sz="2800" b="1" dirty="0" smtClean="0"/>
              <a:t>computer program</a:t>
            </a:r>
            <a:r>
              <a:rPr lang="en-GB" sz="2800" dirty="0" smtClean="0"/>
              <a:t> using “Python”.</a:t>
            </a:r>
          </a:p>
        </p:txBody>
      </p:sp>
      <p:pic>
        <p:nvPicPr>
          <p:cNvPr id="4" name="Picture 2" descr="http://www.mathcomp.leeds.ac.uk/turing2012/Images/ATY.logo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18" y="4869160"/>
            <a:ext cx="2223702" cy="175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python.org/community/logos/python-logo-master-v3-T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" y="5112324"/>
            <a:ext cx="5168231" cy="174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25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Turing Test</a:t>
            </a:r>
            <a:endParaRPr lang="en-GB" dirty="0"/>
          </a:p>
        </p:txBody>
      </p:sp>
      <p:pic>
        <p:nvPicPr>
          <p:cNvPr id="2050" name="Picture 2" descr="http://upload.wikimedia.org/wikipedia/commons/e/e4/Turing_Test_version_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1" t="50000" b="12011"/>
          <a:stretch/>
        </p:blipFill>
        <p:spPr bwMode="auto">
          <a:xfrm>
            <a:off x="410281" y="4575715"/>
            <a:ext cx="2389139" cy="165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6433752" y="4353272"/>
            <a:ext cx="2376264" cy="2100064"/>
          </a:xfrm>
          <a:prstGeom prst="wedgeRoundRectCallout">
            <a:avLst>
              <a:gd name="adj1" fmla="val -61646"/>
              <a:gd name="adj2" fmla="val -331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Can you tell if you are chatting with a human or a </a:t>
            </a:r>
            <a:r>
              <a:rPr lang="en-GB" b="1" dirty="0" smtClean="0"/>
              <a:t>computer</a:t>
            </a:r>
            <a:r>
              <a:rPr lang="en-GB" dirty="0"/>
              <a:t>!</a:t>
            </a:r>
            <a:endParaRPr lang="en-GB" b="1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683568" y="1835433"/>
            <a:ext cx="2115852" cy="1956048"/>
          </a:xfrm>
          <a:prstGeom prst="wedgeRoundRectCallout">
            <a:avLst>
              <a:gd name="adj1" fmla="val 65600"/>
              <a:gd name="adj2" fmla="val 327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The </a:t>
            </a:r>
            <a:r>
              <a:rPr lang="en-GB" b="1" dirty="0" smtClean="0"/>
              <a:t>Turing Test </a:t>
            </a:r>
            <a:r>
              <a:rPr lang="en-GB" dirty="0" smtClean="0"/>
              <a:t>is a test of </a:t>
            </a:r>
            <a:r>
              <a:rPr lang="en-GB" b="1" dirty="0" smtClean="0"/>
              <a:t>Artificial Intelligence</a:t>
            </a:r>
            <a:r>
              <a:rPr lang="en-GB" dirty="0" smtClean="0"/>
              <a:t>.</a:t>
            </a:r>
            <a:endParaRPr lang="en-GB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6433752" y="1268760"/>
            <a:ext cx="2376264" cy="2100064"/>
          </a:xfrm>
          <a:prstGeom prst="wedgeRoundRectCallout">
            <a:avLst>
              <a:gd name="adj1" fmla="val -62812"/>
              <a:gd name="adj2" fmla="val 334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The test involves a </a:t>
            </a:r>
            <a:r>
              <a:rPr lang="en-GB" b="1" dirty="0" smtClean="0"/>
              <a:t>text chat </a:t>
            </a:r>
            <a:r>
              <a:rPr lang="en-GB" dirty="0" smtClean="0"/>
              <a:t>using a keyboard and screen.</a:t>
            </a:r>
            <a:endParaRPr lang="en-GB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3275856" y="2214077"/>
            <a:ext cx="2743200" cy="2743200"/>
            <a:chOff x="3275856" y="2235215"/>
            <a:chExt cx="2743200" cy="2743200"/>
          </a:xfrm>
        </p:grpSpPr>
        <p:pic>
          <p:nvPicPr>
            <p:cNvPr id="2052" name="Picture 4" descr="C:\Users\gardner\AppData\Local\Microsoft\Windows\Temporary Internet Files\Content.IE5\JC4M5412\MC900441328[1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235215"/>
              <a:ext cx="27432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707904" y="2924944"/>
              <a:ext cx="183896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  <a:latin typeface="Courier New" pitchFamily="49" charset="0"/>
                  <a:cs typeface="Courier New" pitchFamily="49" charset="0"/>
                </a:rPr>
                <a:t>Hello.</a:t>
              </a:r>
            </a:p>
            <a:p>
              <a:r>
                <a:rPr lang="en-GB" dirty="0" smtClean="0">
                  <a:solidFill>
                    <a:schemeClr val="bg1"/>
                  </a:solidFill>
                  <a:latin typeface="Courier New" pitchFamily="49" charset="0"/>
                  <a:cs typeface="Courier New" pitchFamily="49" charset="0"/>
                </a:rPr>
                <a:t>How are you?</a:t>
              </a:r>
            </a:p>
            <a:p>
              <a:r>
                <a:rPr lang="en-GB" dirty="0" smtClean="0">
                  <a:solidFill>
                    <a:schemeClr val="bg1"/>
                  </a:solidFill>
                  <a:latin typeface="Courier New" pitchFamily="49" charset="0"/>
                  <a:cs typeface="Courier New" pitchFamily="49" charset="0"/>
                </a:rPr>
                <a:t>...</a:t>
              </a:r>
              <a:endParaRPr lang="en-GB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33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Chat Bots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Lots of </a:t>
            </a:r>
            <a:r>
              <a:rPr lang="en-GB" b="1" dirty="0" err="1" smtClean="0"/>
              <a:t>chatbots</a:t>
            </a:r>
            <a:r>
              <a:rPr lang="en-GB" b="1" dirty="0" smtClean="0"/>
              <a:t> </a:t>
            </a:r>
            <a:r>
              <a:rPr lang="en-GB" dirty="0" smtClean="0"/>
              <a:t>have been created.</a:t>
            </a:r>
          </a:p>
          <a:p>
            <a:endParaRPr lang="en-GB" dirty="0"/>
          </a:p>
          <a:p>
            <a:r>
              <a:rPr lang="en-GB" dirty="0" smtClean="0"/>
              <a:t>Try one for yourself: are you convinced that it could be human?</a:t>
            </a:r>
          </a:p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>
                <a:hlinkClick r:id="rId3"/>
              </a:rPr>
              <a:t>www.chaturing.com</a:t>
            </a:r>
            <a:endParaRPr lang="en-GB" dirty="0"/>
          </a:p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183" y="1628800"/>
            <a:ext cx="344805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7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Creating your own </a:t>
            </a:r>
            <a:r>
              <a:rPr lang="en-GB" dirty="0" err="1" smtClean="0"/>
              <a:t>chatbot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6016" y="1628800"/>
            <a:ext cx="4038600" cy="4718304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Run Python (IDLE)</a:t>
            </a:r>
          </a:p>
          <a:p>
            <a:endParaRPr lang="en-GB" dirty="0"/>
          </a:p>
          <a:p>
            <a:r>
              <a:rPr lang="en-GB" dirty="0" smtClean="0"/>
              <a:t>Create a New Window</a:t>
            </a:r>
          </a:p>
          <a:p>
            <a:endParaRPr lang="en-GB" dirty="0"/>
          </a:p>
          <a:p>
            <a:r>
              <a:rPr lang="en-GB" dirty="0" smtClean="0"/>
              <a:t>Save As… </a:t>
            </a:r>
            <a:r>
              <a:rPr lang="en-GB" b="1" dirty="0" smtClean="0"/>
              <a:t>chatbot.py</a:t>
            </a:r>
          </a:p>
          <a:p>
            <a:endParaRPr lang="en-GB" b="1" dirty="0"/>
          </a:p>
          <a:p>
            <a:r>
              <a:rPr lang="en-GB" dirty="0" smtClean="0"/>
              <a:t>Run!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4098512" cy="2592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68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Asking more questions…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988840"/>
            <a:ext cx="7905750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763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Useful Chat Bots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6537101" cy="413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12976"/>
            <a:ext cx="230505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07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Chatbot</a:t>
            </a:r>
            <a:r>
              <a:rPr lang="en-GB" dirty="0" smtClean="0"/>
              <a:t> Conversation?</a:t>
            </a:r>
            <a:endParaRPr lang="en-GB" dirty="0"/>
          </a:p>
        </p:txBody>
      </p:sp>
      <p:pic>
        <p:nvPicPr>
          <p:cNvPr id="3" name="AI vs AI Two chatbots talking to each oth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1822320"/>
            <a:ext cx="7560840" cy="425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7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184</TotalTime>
  <Words>157</Words>
  <Application>Microsoft Office PowerPoint</Application>
  <PresentationFormat>On-screen Show (4:3)</PresentationFormat>
  <Paragraphs>41</Paragraphs>
  <Slides>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Clarity</vt:lpstr>
      <vt:lpstr>Who is Alan Turing?</vt:lpstr>
      <vt:lpstr>Learning Objectives</vt:lpstr>
      <vt:lpstr>The Turing Test</vt:lpstr>
      <vt:lpstr>Chat Bots</vt:lpstr>
      <vt:lpstr>Creating your own chatbot…</vt:lpstr>
      <vt:lpstr>Asking more questions…</vt:lpstr>
      <vt:lpstr>Useful Chat Bots</vt:lpstr>
      <vt:lpstr>Chatbot Conversation?</vt:lpstr>
    </vt:vector>
  </TitlesOfParts>
  <Company>Perins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is Alan Turing?</dc:title>
  <dc:creator>STAFF GARDNER</dc:creator>
  <cp:lastModifiedBy>STAFF GARDNER</cp:lastModifiedBy>
  <cp:revision>24</cp:revision>
  <dcterms:created xsi:type="dcterms:W3CDTF">2012-05-09T14:35:17Z</dcterms:created>
  <dcterms:modified xsi:type="dcterms:W3CDTF">2012-05-24T12:43:37Z</dcterms:modified>
</cp:coreProperties>
</file>